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6" r:id="rId2"/>
  </p:sldIdLst>
  <p:sldSz cx="7561263" cy="10693400"/>
  <p:notesSz cx="6794500" cy="99314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45" d="100"/>
          <a:sy n="45" d="100"/>
        </p:scale>
        <p:origin x="2328" y="66"/>
      </p:cViewPr>
      <p:guideLst>
        <p:guide orient="horz" pos="3368"/>
        <p:guide pos="23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6ABBD9-9A8F-4282-89CF-DD656753C7E3}" type="datetimeFigureOut">
              <a:rPr kumimoji="1" lang="ja-JP" altLang="en-US" smtClean="0"/>
              <a:pPr/>
              <a:t>2019/2/8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81213" y="744538"/>
            <a:ext cx="26320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BF428-7920-4BA8-925B-9D8FBBE67DA7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9142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A3BF428-7920-4BA8-925B-9D8FBBE67DA7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77713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008169" y="6059593"/>
            <a:ext cx="5670947" cy="1544602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008169" y="7990346"/>
            <a:ext cx="5670947" cy="831709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>
            <a:lvl1pPr>
              <a:defRPr sz="1400"/>
            </a:lvl1pPr>
          </a:lstStyle>
          <a:p>
            <a:endParaRPr lang="en-US" altLang="ja-JP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>
          <a:xfrm>
            <a:off x="1005648" y="9909217"/>
            <a:ext cx="1008168" cy="570315"/>
          </a:xfrm>
        </p:spPr>
        <p:txBody>
          <a:bodyPr/>
          <a:lstStyle/>
          <a:p>
            <a:fld id="{54236FE2-A940-40D3-9118-37DAC11E088F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1" name="正方形/長方形 20"/>
          <p:cNvSpPr/>
          <p:nvPr/>
        </p:nvSpPr>
        <p:spPr>
          <a:xfrm>
            <a:off x="748250" y="5688295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正方形/長方形 32"/>
          <p:cNvSpPr/>
          <p:nvPr/>
        </p:nvSpPr>
        <p:spPr>
          <a:xfrm>
            <a:off x="756127" y="7871531"/>
            <a:ext cx="6049010" cy="106934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正方形/長方形 21"/>
          <p:cNvSpPr/>
          <p:nvPr/>
        </p:nvSpPr>
        <p:spPr>
          <a:xfrm>
            <a:off x="748250" y="5688295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正方形/長方形 31"/>
          <p:cNvSpPr/>
          <p:nvPr/>
        </p:nvSpPr>
        <p:spPr>
          <a:xfrm>
            <a:off x="756126" y="7871531"/>
            <a:ext cx="189032" cy="106934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B6448E-5273-45F7-8CFA-FF184DD97F64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1916" y="428232"/>
            <a:ext cx="1701284" cy="9124045"/>
          </a:xfrm>
        </p:spPr>
        <p:txBody>
          <a:bodyPr vert="eaVert"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8063" y="428232"/>
            <a:ext cx="4977831" cy="912404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1CECE-9BE8-4C26-8179-AA43D628A71E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二等辺三角形 7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 rot="5400000">
            <a:off x="858444" y="4992673"/>
            <a:ext cx="912503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66020-216F-4AE5-A5E7-6BB02A2E51A8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6805137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08169" y="4633807"/>
            <a:ext cx="5670947" cy="1663418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071179" y="6653671"/>
            <a:ext cx="5607937" cy="1782233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5292884" y="9909217"/>
            <a:ext cx="1890316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396920" y="9909217"/>
            <a:ext cx="2873280" cy="570315"/>
          </a:xfrm>
        </p:spPr>
        <p:txBody>
          <a:bodyPr/>
          <a:lstStyle/>
          <a:p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884668" y="9909217"/>
            <a:ext cx="1257690" cy="570315"/>
          </a:xfrm>
        </p:spPr>
        <p:txBody>
          <a:bodyPr/>
          <a:lstStyle/>
          <a:p>
            <a:fld id="{0E7C22B0-63F4-42C2-9B1B-C16B3B7F89E1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7" name="正方形/長方形 6"/>
          <p:cNvSpPr/>
          <p:nvPr/>
        </p:nvSpPr>
        <p:spPr>
          <a:xfrm>
            <a:off x="756127" y="4396176"/>
            <a:ext cx="6049010" cy="1996101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>
          <a:xfrm>
            <a:off x="756126" y="4396176"/>
            <a:ext cx="189032" cy="1996101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9BBCF5-3D56-4223-80D9-E362D6D5F6F7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78063" y="1901049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830410" y="1896296"/>
            <a:ext cx="3342078" cy="7699248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063" y="2005013"/>
            <a:ext cx="3340871" cy="106934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3843643" y="2019864"/>
            <a:ext cx="3342183" cy="106934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01294-BBEB-4002-970D-35DB79BD10D5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78063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843642" y="3326836"/>
            <a:ext cx="3339558" cy="6297224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356447"/>
            <a:ext cx="6805137" cy="1425787"/>
          </a:xfrm>
        </p:spPr>
        <p:txBody>
          <a:bodyPr/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FB505E-2113-4468-9C62-B0B2825803B3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533C3-FF30-4C82-A21A-F1E4D1D4119B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5" name="直線コネクタ 4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二等辺三角形 5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229874" y="475262"/>
            <a:ext cx="2079347" cy="1306971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229874" y="1901049"/>
            <a:ext cx="2079347" cy="7552215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24E5E0-DCCC-405E-8303-659F3E0BCDA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 rot="5400000">
            <a:off x="403689" y="5183329"/>
            <a:ext cx="9410192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コンテンツ プレースホルダ 11"/>
          <p:cNvSpPr>
            <a:spLocks noGrp="1"/>
          </p:cNvSpPr>
          <p:nvPr>
            <p:ph sz="quarter" idx="1"/>
          </p:nvPr>
        </p:nvSpPr>
        <p:spPr>
          <a:xfrm>
            <a:off x="252042" y="475262"/>
            <a:ext cx="4725789" cy="8911167"/>
          </a:xfrm>
        </p:spPr>
        <p:txBody>
          <a:bodyPr/>
          <a:lstStyle/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780964"/>
            <a:ext cx="6805137" cy="1052014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378063" y="2970389"/>
            <a:ext cx="6805137" cy="6658424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8063" y="1901049"/>
            <a:ext cx="6805137" cy="831709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0B98DC-E1A3-4317-969E-7818E294C76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二等辺三角形 8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>
          <a:xfrm>
            <a:off x="378063" y="780964"/>
            <a:ext cx="151225" cy="106934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78063" y="237631"/>
            <a:ext cx="6805137" cy="1544602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78063" y="1901049"/>
            <a:ext cx="6805137" cy="765647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>
            <a:off x="5292884" y="9911197"/>
            <a:ext cx="1892836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>
            <a:off x="2396920" y="9911197"/>
            <a:ext cx="2898484" cy="57031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altLang="ja-JP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506604" y="9911197"/>
            <a:ext cx="1638274" cy="57031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571118E-9AFD-4444-905E-9E1B54762C79}" type="slidenum">
              <a:rPr lang="en-US" altLang="ja-JP" smtClean="0"/>
              <a:pPr/>
              <a:t>‹#›</a:t>
            </a:fld>
            <a:endParaRPr lang="en-US" altLang="ja-JP"/>
          </a:p>
        </p:txBody>
      </p:sp>
      <p:sp>
        <p:nvSpPr>
          <p:cNvPr id="28" name="直線コネクタ 27"/>
          <p:cNvSpPr>
            <a:spLocks noChangeShapeType="1"/>
          </p:cNvSpPr>
          <p:nvPr/>
        </p:nvSpPr>
        <p:spPr bwMode="auto">
          <a:xfrm>
            <a:off x="378063" y="9906247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直線コネクタ 28"/>
          <p:cNvSpPr>
            <a:spLocks noChangeShapeType="1"/>
          </p:cNvSpPr>
          <p:nvPr/>
        </p:nvSpPr>
        <p:spPr bwMode="auto">
          <a:xfrm>
            <a:off x="378063" y="1782233"/>
            <a:ext cx="6805137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二等辺三角形 9"/>
          <p:cNvSpPr>
            <a:spLocks noChangeAspect="1"/>
          </p:cNvSpPr>
          <p:nvPr/>
        </p:nvSpPr>
        <p:spPr>
          <a:xfrm rot="5400000">
            <a:off x="276674" y="10128526"/>
            <a:ext cx="297583" cy="99489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1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1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1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1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74675" y="632778"/>
            <a:ext cx="6411913" cy="360363"/>
          </a:xfrm>
          <a:prstGeom prst="rect">
            <a:avLst/>
          </a:prstGeom>
          <a:ln w="44450" cap="rnd" cmpd="thickThin">
            <a:solidFill>
              <a:schemeClr val="accent1">
                <a:lumMod val="75000"/>
              </a:schemeClr>
            </a:solidFill>
            <a:bevel/>
            <a:headEnd/>
            <a:tailEnd/>
          </a:ln>
          <a:effectLst>
            <a:outerShdw blurRad="50800" dist="38100" dir="2700000" algn="tl" rotWithShape="0">
              <a:prstClr val="black">
                <a:alpha val="6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anchor="ctr"/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FAX</a:t>
            </a:r>
            <a:r>
              <a:rPr lang="ja-JP" altLang="en-US" sz="200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送信のご案内</a:t>
            </a:r>
          </a:p>
        </p:txBody>
      </p:sp>
      <p:pic>
        <p:nvPicPr>
          <p:cNvPr id="2054" name="Picture 6" descr="fax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1263" y="1240307"/>
            <a:ext cx="1965325" cy="1871028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graphicFrame>
        <p:nvGraphicFramePr>
          <p:cNvPr id="2107" name="Group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624704"/>
              </p:ext>
            </p:extLst>
          </p:nvPr>
        </p:nvGraphicFramePr>
        <p:xfrm>
          <a:off x="602999" y="1161327"/>
          <a:ext cx="4260850" cy="2076768"/>
        </p:xfrm>
        <a:graphic>
          <a:graphicData uri="http://schemas.openxmlformats.org/drawingml/2006/table">
            <a:tbl>
              <a:tblPr/>
              <a:tblGrid>
                <a:gridCol w="42608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979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宛先：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山形市立第六中学校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　　　　　　　　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佐藤　陽一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　　宛　　</a:t>
                      </a:r>
                      <a:endParaRPr kumimoji="1" lang="en-US" altLang="ja-JP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69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送信日時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平成３０年　　月　　　日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809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FAX</a:t>
                      </a: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番号　：　　　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０２３ー６３３－９８０３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電話番号　：　　</a:t>
                      </a:r>
                      <a:r>
                        <a:rPr kumimoji="1" lang="ja-JP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　</a:t>
                      </a:r>
                      <a:r>
                        <a:rPr kumimoji="1" lang="ja-JP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pitchFamily="50" charset="-128"/>
                        </a:rPr>
                        <a:t>０２３ー６２２－０３１４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pitchFamily="50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  <a:alpha val="7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2096" name="Text Box 48"/>
          <p:cNvSpPr txBox="1">
            <a:spLocks noChangeArrowheads="1"/>
          </p:cNvSpPr>
          <p:nvPr/>
        </p:nvSpPr>
        <p:spPr bwMode="auto">
          <a:xfrm>
            <a:off x="3490645" y="3154970"/>
            <a:ext cx="3495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ja-JP" altLang="en-US" b="1" u="sng" dirty="0"/>
              <a:t>送信枚数</a:t>
            </a:r>
            <a:r>
              <a:rPr lang="ja-JP" altLang="en-US" sz="1200" b="1" u="sng" dirty="0"/>
              <a:t>（本状含め）：</a:t>
            </a:r>
            <a:r>
              <a:rPr lang="ja-JP" altLang="en-US" b="1" u="sng" dirty="0"/>
              <a:t>合計 </a:t>
            </a:r>
            <a:r>
              <a:rPr lang="en-US" altLang="ja-JP" sz="3600" b="1" u="sng" dirty="0" smtClean="0"/>
              <a:t>0</a:t>
            </a:r>
            <a:r>
              <a:rPr lang="ja-JP" altLang="en-US" sz="3600" b="1" u="sng" dirty="0" smtClean="0"/>
              <a:t>１ </a:t>
            </a:r>
            <a:r>
              <a:rPr lang="ja-JP" altLang="en-US" b="1" u="sng" dirty="0"/>
              <a:t>枚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74677" y="4488873"/>
            <a:ext cx="6411912" cy="5977021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ja-JP" altLang="en-US" sz="1600" b="1" dirty="0" smtClean="0">
                <a:ea typeface="HGｺﾞｼｯｸE" pitchFamily="49" charset="-128"/>
              </a:rPr>
              <a:t>　下記の生徒の不参加を連絡します。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学校名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住所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電話番号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b="1" dirty="0" smtClean="0">
              <a:ea typeface="HGｺﾞｼｯｸE" pitchFamily="49" charset="-128"/>
            </a:endParaRPr>
          </a:p>
          <a:p>
            <a:pPr algn="just">
              <a:lnSpc>
                <a:spcPct val="150000"/>
              </a:lnSpc>
              <a:spcBef>
                <a:spcPct val="10000"/>
              </a:spcBef>
            </a:pPr>
            <a:r>
              <a:rPr lang="en-US" altLang="ja-JP" sz="1600" b="1" dirty="0" smtClean="0">
                <a:ea typeface="HGｺﾞｼｯｸE" pitchFamily="49" charset="-128"/>
              </a:rPr>
              <a:t>		</a:t>
            </a:r>
            <a:r>
              <a:rPr lang="ja-JP" altLang="en-US" sz="1600" b="1" dirty="0" smtClean="0">
                <a:ea typeface="HGｺﾞｼｯｸE" pitchFamily="49" charset="-128"/>
              </a:rPr>
              <a:t>担当者名</a:t>
            </a:r>
            <a:r>
              <a:rPr lang="en-US" altLang="ja-JP" sz="1600" b="1" dirty="0" smtClean="0">
                <a:ea typeface="HGｺﾞｼｯｸE" pitchFamily="49" charset="-128"/>
              </a:rPr>
              <a:t>	</a:t>
            </a:r>
            <a:r>
              <a:rPr lang="ja-JP" altLang="en-US" sz="1600" b="1" dirty="0" smtClean="0">
                <a:ea typeface="HGｺﾞｼｯｸE" pitchFamily="49" charset="-128"/>
              </a:rPr>
              <a:t>：</a:t>
            </a:r>
            <a:endParaRPr lang="en-US" altLang="ja-JP" sz="1600" dirty="0" smtClean="0"/>
          </a:p>
          <a:p>
            <a:pPr algn="r">
              <a:lnSpc>
                <a:spcPct val="150000"/>
              </a:lnSpc>
              <a:spcBef>
                <a:spcPct val="10000"/>
              </a:spcBef>
            </a:pPr>
            <a:endParaRPr lang="ja-JP" altLang="en-US" sz="1600" dirty="0"/>
          </a:p>
        </p:txBody>
      </p:sp>
      <p:sp>
        <p:nvSpPr>
          <p:cNvPr id="2098" name="Text Box 50"/>
          <p:cNvSpPr txBox="1">
            <a:spLocks noChangeArrowheads="1"/>
          </p:cNvSpPr>
          <p:nvPr/>
        </p:nvSpPr>
        <p:spPr bwMode="auto">
          <a:xfrm>
            <a:off x="507999" y="3612070"/>
            <a:ext cx="6652389" cy="886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10000"/>
              </a:spcBef>
            </a:pPr>
            <a:r>
              <a:rPr lang="en-US" altLang="ja-JP" sz="1200" b="1" dirty="0" smtClean="0">
                <a:ea typeface="HGｺﾞｼｯｸE" pitchFamily="49" charset="-128"/>
              </a:rPr>
              <a:t>●</a:t>
            </a:r>
            <a:r>
              <a:rPr lang="ja-JP" altLang="en-US" sz="1200" b="1" dirty="0" smtClean="0">
                <a:ea typeface="HGｺﾞｼｯｸE" pitchFamily="49" charset="-128"/>
              </a:rPr>
              <a:t>送信内容　　　</a:t>
            </a:r>
            <a:endParaRPr lang="en-US" altLang="ja-JP" sz="1200" b="1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zh-TW" altLang="en-US" dirty="0" smtClean="0">
                <a:ea typeface="HGｺﾞｼｯｸE" pitchFamily="49" charset="-128"/>
              </a:rPr>
              <a:t>平成</a:t>
            </a:r>
            <a:r>
              <a:rPr lang="ja-JP" altLang="en-US" dirty="0">
                <a:ea typeface="HGｺﾞｼｯｸE" pitchFamily="49" charset="-128"/>
              </a:rPr>
              <a:t>３０</a:t>
            </a:r>
            <a:r>
              <a:rPr lang="zh-TW" altLang="en-US" dirty="0" smtClean="0">
                <a:ea typeface="HGｺﾞｼｯｸE" pitchFamily="49" charset="-128"/>
              </a:rPr>
              <a:t>年度</a:t>
            </a:r>
            <a:r>
              <a:rPr lang="zh-TW" altLang="en-US" dirty="0" smtClean="0">
                <a:ea typeface="HGｺﾞｼｯｸE" pitchFamily="49" charset="-128"/>
              </a:rPr>
              <a:t>　山形県柔道連盟主催　</a:t>
            </a:r>
            <a:endParaRPr lang="en-US" altLang="zh-TW" dirty="0" smtClean="0">
              <a:ea typeface="HGｺﾞｼｯｸE" pitchFamily="49" charset="-128"/>
            </a:endParaRPr>
          </a:p>
          <a:p>
            <a:pPr algn="ctr">
              <a:spcBef>
                <a:spcPct val="10000"/>
              </a:spcBef>
            </a:pPr>
            <a:r>
              <a:rPr lang="zh-TW" altLang="en-US" dirty="0" smtClean="0">
                <a:ea typeface="HGｺﾞｼｯｸE" pitchFamily="49" charset="-128"/>
              </a:rPr>
              <a:t>中学生柔道強化合宿　仙台大学遠征</a:t>
            </a:r>
            <a:r>
              <a:rPr lang="ja-JP" altLang="en-US" dirty="0" smtClean="0">
                <a:ea typeface="HGｺﾞｼｯｸE" pitchFamily="49" charset="-128"/>
              </a:rPr>
              <a:t>　不参加について</a:t>
            </a:r>
            <a:endParaRPr lang="ja-JP" altLang="en-US" dirty="0">
              <a:ea typeface="HGｺﾞｼｯｸE" pitchFamily="49" charset="-128"/>
            </a:endParaRP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377825" y="457200"/>
            <a:ext cx="6805613" cy="15875"/>
          </a:xfrm>
          <a:prstGeom prst="rect">
            <a:avLst/>
          </a:prstGeom>
          <a:solidFill>
            <a:srgbClr val="000000"/>
          </a:solidFill>
          <a:ln w="9525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graphicFrame>
        <p:nvGraphicFramePr>
          <p:cNvPr id="10" name="表 9"/>
          <p:cNvGraphicFramePr>
            <a:graphicFrameLocks noGrp="1"/>
          </p:cNvGraphicFramePr>
          <p:nvPr/>
        </p:nvGraphicFramePr>
        <p:xfrm>
          <a:off x="724395" y="5368456"/>
          <a:ext cx="6068294" cy="2225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7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0011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66501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422567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生徒氏名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性別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学年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不参加理由</a:t>
                      </a:r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１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２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３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４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５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X 送信用紙">
  <a:themeElements>
    <a:clrScheme name="アース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アース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アース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FAX 送信用紙</Template>
  <TotalTime>0</TotalTime>
  <Words>37</Words>
  <Application>Microsoft Office PowerPoint</Application>
  <PresentationFormat>ユーザー設定</PresentationFormat>
  <Paragraphs>35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HGｺﾞｼｯｸE</vt:lpstr>
      <vt:lpstr>HG明朝E</vt:lpstr>
      <vt:lpstr>ＭＳ Ｐゴシック</vt:lpstr>
      <vt:lpstr>Arial</vt:lpstr>
      <vt:lpstr>Bookman Old Style</vt:lpstr>
      <vt:lpstr>Calibri</vt:lpstr>
      <vt:lpstr>Gill Sans MT</vt:lpstr>
      <vt:lpstr>Wingdings</vt:lpstr>
      <vt:lpstr>Wingdings 3</vt:lpstr>
      <vt:lpstr>FAX 送信用紙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2010-04-09T00:00:32Z</dcterms:created>
  <dcterms:modified xsi:type="dcterms:W3CDTF">2019-02-08T09:30:18Z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TC102862271041</vt:lpwstr>
  </property>
</Properties>
</file>