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61263" cy="106934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192" y="604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ABBD9-9A8F-4282-89CF-DD656753C7E3}" type="datetimeFigureOut">
              <a:rPr kumimoji="1" lang="ja-JP" altLang="en-US" smtClean="0"/>
              <a:pPr/>
              <a:t>2016/5/25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20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BF428-7920-4BA8-925B-9D8FBBE67D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BF428-7920-4BA8-925B-9D8FBBE67D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08169" y="6059593"/>
            <a:ext cx="5670947" cy="1544602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08169" y="7990346"/>
            <a:ext cx="5670947" cy="83170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05648" y="9909217"/>
            <a:ext cx="1008168" cy="570315"/>
          </a:xfrm>
        </p:spPr>
        <p:txBody>
          <a:bodyPr/>
          <a:lstStyle/>
          <a:p>
            <a:fld id="{54236FE2-A940-40D3-9118-37DAC11E088F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21" name="正方形/長方形 20"/>
          <p:cNvSpPr/>
          <p:nvPr/>
        </p:nvSpPr>
        <p:spPr>
          <a:xfrm>
            <a:off x="748250" y="5688295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56127" y="7871531"/>
            <a:ext cx="6049010" cy="106934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48250" y="5688295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56126" y="7871531"/>
            <a:ext cx="189032" cy="106934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448E-5273-45F7-8CFA-FF184DD97F6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CECE-9BE8-4C26-8179-AA43D628A71E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858444" y="4992673"/>
            <a:ext cx="912503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6020-216F-4AE5-A5E7-6BB02A2E51A8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6805137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169" y="4633807"/>
            <a:ext cx="5670947" cy="1663418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71179" y="6653671"/>
            <a:ext cx="5607937" cy="1782233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84668" y="9909217"/>
            <a:ext cx="1257690" cy="570315"/>
          </a:xfrm>
        </p:spPr>
        <p:txBody>
          <a:bodyPr/>
          <a:lstStyle/>
          <a:p>
            <a:fld id="{0E7C22B0-63F4-42C2-9B1B-C16B3B7F89E1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756127" y="4396176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56126" y="4396176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BCF5-3D56-4223-80D9-E362D6D5F6F7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830410" y="1896296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005013"/>
            <a:ext cx="3340871" cy="10693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843643" y="2019864"/>
            <a:ext cx="3342183" cy="10693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1294-BBEB-4002-970D-35DB79BD10D5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78063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843642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05E-2113-4468-9C62-B0B2825803B3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33C3-FF30-4C82-A21A-F1E4D1D4119B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9874" y="475262"/>
            <a:ext cx="2079347" cy="130697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229874" y="1901049"/>
            <a:ext cx="2079347" cy="7552215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E5E0-DCCC-405E-8303-659F3E0BCDA9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03689" y="5183329"/>
            <a:ext cx="941019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252042" y="475262"/>
            <a:ext cx="4725789" cy="8911167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780964"/>
            <a:ext cx="6805137" cy="105201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78063" y="2970389"/>
            <a:ext cx="6805137" cy="665842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3" y="1901049"/>
            <a:ext cx="6805137" cy="831709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98DC-E1A3-4317-969E-7818E294C769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78063" y="780964"/>
            <a:ext cx="151225" cy="106934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237631"/>
            <a:ext cx="6805137" cy="154460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1901049"/>
            <a:ext cx="6805137" cy="7656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292884" y="9911197"/>
            <a:ext cx="1892836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396920" y="9911197"/>
            <a:ext cx="2898484" cy="57031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506604" y="9911197"/>
            <a:ext cx="1638274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71118E-9AFD-4444-905E-9E1B54762C79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78063" y="1782233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74675" y="632778"/>
            <a:ext cx="6411913" cy="360363"/>
          </a:xfrm>
          <a:prstGeom prst="rect">
            <a:avLst/>
          </a:prstGeom>
          <a:ln w="44450" cap="rnd" cmpd="thickThin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FAX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送信のご案内</a:t>
            </a:r>
          </a:p>
        </p:txBody>
      </p:sp>
      <p:pic>
        <p:nvPicPr>
          <p:cNvPr id="2054" name="Picture 6" descr="fax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1263" y="1240307"/>
            <a:ext cx="1965325" cy="18710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107" name="Group 59"/>
          <p:cNvGraphicFramePr>
            <a:graphicFrameLocks noGrp="1"/>
          </p:cNvGraphicFramePr>
          <p:nvPr/>
        </p:nvGraphicFramePr>
        <p:xfrm>
          <a:off x="602999" y="1161327"/>
          <a:ext cx="4260850" cy="2076768"/>
        </p:xfrm>
        <a:graphic>
          <a:graphicData uri="http://schemas.openxmlformats.org/drawingml/2006/table">
            <a:tbl>
              <a:tblPr/>
              <a:tblGrid>
                <a:gridCol w="4260850"/>
              </a:tblGrid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宛先：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川西町立川西中学校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船山　広昭　　　宛　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送信日時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平成２９年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月　　　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番号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０２３８ー４２－３１５６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　：　　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０２３８ー４２－３１５５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3490645" y="3154970"/>
            <a:ext cx="34959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u="sng" dirty="0"/>
              <a:t>送信枚数</a:t>
            </a:r>
            <a:r>
              <a:rPr lang="ja-JP" altLang="en-US" sz="1200" b="1" u="sng" dirty="0"/>
              <a:t>（本状含め）：</a:t>
            </a:r>
            <a:r>
              <a:rPr lang="ja-JP" altLang="en-US" b="1" u="sng" dirty="0"/>
              <a:t>合計 </a:t>
            </a:r>
            <a:r>
              <a:rPr lang="en-US" altLang="ja-JP" sz="3600" b="1" u="sng" dirty="0" smtClean="0"/>
              <a:t>0</a:t>
            </a:r>
            <a:r>
              <a:rPr lang="ja-JP" altLang="en-US" sz="3600" b="1" u="sng" dirty="0" smtClean="0"/>
              <a:t>１ </a:t>
            </a:r>
            <a:r>
              <a:rPr lang="ja-JP" altLang="en-US" b="1" u="sng" dirty="0"/>
              <a:t>枚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74677" y="4488873"/>
            <a:ext cx="6411912" cy="59770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ja-JP" altLang="en-US" sz="1600" b="1" dirty="0" smtClean="0">
                <a:ea typeface="HGｺﾞｼｯｸE" pitchFamily="49" charset="-128"/>
              </a:rPr>
              <a:t>　下記の生徒の不参加を連絡します。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学校名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住所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電話番号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担当者名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dirty="0" smtClean="0"/>
          </a:p>
          <a:p>
            <a:pPr algn="r">
              <a:lnSpc>
                <a:spcPct val="150000"/>
              </a:lnSpc>
              <a:spcBef>
                <a:spcPct val="10000"/>
              </a:spcBef>
            </a:pPr>
            <a:endParaRPr lang="ja-JP" altLang="en-US" sz="1600" dirty="0"/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507999" y="3612070"/>
            <a:ext cx="6652389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ja-JP" sz="1200" b="1" dirty="0" smtClean="0">
                <a:ea typeface="HGｺﾞｼｯｸE" pitchFamily="49" charset="-128"/>
              </a:rPr>
              <a:t>●</a:t>
            </a:r>
            <a:r>
              <a:rPr lang="ja-JP" altLang="en-US" sz="1200" b="1" dirty="0" smtClean="0">
                <a:ea typeface="HGｺﾞｼｯｸE" pitchFamily="49" charset="-128"/>
              </a:rPr>
              <a:t>送信内容　　　</a:t>
            </a:r>
            <a:endParaRPr lang="en-US" altLang="ja-JP" sz="1200" b="1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zh-TW" altLang="en-US" dirty="0" smtClean="0">
                <a:ea typeface="HGｺﾞｼｯｸE" pitchFamily="49" charset="-128"/>
              </a:rPr>
              <a:t>平成</a:t>
            </a:r>
            <a:r>
              <a:rPr lang="zh-TW" altLang="en-US" dirty="0" smtClean="0">
                <a:ea typeface="HGｺﾞｼｯｸE" pitchFamily="49" charset="-128"/>
              </a:rPr>
              <a:t>２</a:t>
            </a:r>
            <a:r>
              <a:rPr lang="ja-JP" altLang="en-US" dirty="0" smtClean="0">
                <a:ea typeface="HGｺﾞｼｯｸE" pitchFamily="49" charset="-128"/>
              </a:rPr>
              <a:t>８</a:t>
            </a:r>
            <a:r>
              <a:rPr lang="zh-TW" altLang="en-US" smtClean="0">
                <a:ea typeface="HGｺﾞｼｯｸE" pitchFamily="49" charset="-128"/>
              </a:rPr>
              <a:t>年度</a:t>
            </a:r>
            <a:r>
              <a:rPr lang="zh-TW" altLang="en-US" dirty="0" smtClean="0">
                <a:ea typeface="HGｺﾞｼｯｸE" pitchFamily="49" charset="-128"/>
              </a:rPr>
              <a:t>　山形県柔道連盟主催　</a:t>
            </a:r>
            <a:endParaRPr lang="en-US" altLang="zh-TW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zh-TW" altLang="en-US" dirty="0" smtClean="0">
                <a:ea typeface="HGｺﾞｼｯｸE" pitchFamily="49" charset="-128"/>
              </a:rPr>
              <a:t>中学生柔道強化合宿　仙台大学遠征</a:t>
            </a:r>
            <a:r>
              <a:rPr lang="ja-JP" altLang="en-US" dirty="0" smtClean="0">
                <a:ea typeface="HGｺﾞｼｯｸE" pitchFamily="49" charset="-128"/>
              </a:rPr>
              <a:t>　不参加について</a:t>
            </a:r>
            <a:endParaRPr lang="ja-JP" altLang="en-US" dirty="0">
              <a:ea typeface="HGｺﾞｼｯｸE" pitchFamily="49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77825" y="457200"/>
            <a:ext cx="6805613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24395" y="5368456"/>
          <a:ext cx="606829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77"/>
                <a:gridCol w="2000112"/>
                <a:gridCol w="665019"/>
                <a:gridCol w="665019"/>
                <a:gridCol w="24225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生徒氏名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性別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不参加理由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X 送信用紙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FAX 送信用紙</Template>
  <TotalTime>0</TotalTime>
  <Words>37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FAX 送信用紙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2010-04-09T00:00:32Z</dcterms:created>
  <dcterms:modified xsi:type="dcterms:W3CDTF">2016-05-25T05:02:04Z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TC102862271041</vt:lpwstr>
  </property>
</Properties>
</file>