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84" y="78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2018/11/7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39" y="9440646"/>
            <a:ext cx="2949786" cy="496967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2412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BF428-7920-4BA8-925B-9D8FBBE67D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025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4675" y="632778"/>
            <a:ext cx="6411913" cy="360363"/>
          </a:xfrm>
          <a:prstGeom prst="rect">
            <a:avLst/>
          </a:prstGeom>
          <a:ln w="44450" cap="rnd" cmpd="thickThin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送信のご案内</a:t>
            </a:r>
          </a:p>
        </p:txBody>
      </p:sp>
      <p:pic>
        <p:nvPicPr>
          <p:cNvPr id="2054" name="Picture 6" descr="fax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1263" y="1240307"/>
            <a:ext cx="1965325" cy="18710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107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922977"/>
              </p:ext>
            </p:extLst>
          </p:nvPr>
        </p:nvGraphicFramePr>
        <p:xfrm>
          <a:off x="602999" y="1161327"/>
          <a:ext cx="4260850" cy="2076768"/>
        </p:xfrm>
        <a:graphic>
          <a:graphicData uri="http://schemas.openxmlformats.org/drawingml/2006/table">
            <a:tbl>
              <a:tblPr/>
              <a:tblGrid>
                <a:gridCol w="42608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宛先：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山形市立第六中学校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佐藤　陽一　　　宛　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送信日時　：　　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平成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３０年　　　月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０２３ー６３３－９８０３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０２３ー６２２－０３１４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3490645" y="3154970"/>
            <a:ext cx="3495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 dirty="0"/>
              <a:t>送信枚数</a:t>
            </a:r>
            <a:r>
              <a:rPr lang="ja-JP" altLang="en-US" sz="1200" b="1" u="sng" dirty="0"/>
              <a:t>（本状含め）：</a:t>
            </a:r>
            <a:r>
              <a:rPr lang="ja-JP" altLang="en-US" b="1" u="sng" dirty="0"/>
              <a:t>合計 </a:t>
            </a:r>
            <a:r>
              <a:rPr lang="en-US" altLang="ja-JP" sz="3600" b="1" u="sng" dirty="0" smtClean="0"/>
              <a:t>0</a:t>
            </a:r>
            <a:r>
              <a:rPr lang="ja-JP" altLang="en-US" sz="3600" b="1" u="sng" dirty="0" smtClean="0"/>
              <a:t>１ </a:t>
            </a:r>
            <a:r>
              <a:rPr lang="ja-JP" altLang="en-US" b="1" u="sng" dirty="0"/>
              <a:t>枚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74677" y="4488873"/>
            <a:ext cx="6411912" cy="558306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ja-JP" altLang="en-US" sz="1600" b="1" dirty="0" smtClean="0">
                <a:ea typeface="HGｺﾞｼｯｸE" pitchFamily="49" charset="-128"/>
              </a:rPr>
              <a:t>　下記の生徒の不参加を連絡します。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学校名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住所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電話番号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担当者名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dirty="0" smtClean="0"/>
          </a:p>
          <a:p>
            <a:pPr algn="r">
              <a:lnSpc>
                <a:spcPct val="150000"/>
              </a:lnSpc>
              <a:spcBef>
                <a:spcPct val="10000"/>
              </a:spcBef>
            </a:pPr>
            <a:endParaRPr lang="ja-JP" altLang="en-US" sz="1600" dirty="0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507999" y="3612070"/>
            <a:ext cx="6652389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ja-JP" sz="1200" b="1" dirty="0" smtClean="0">
                <a:ea typeface="HGｺﾞｼｯｸE" pitchFamily="49" charset="-128"/>
              </a:rPr>
              <a:t>●</a:t>
            </a:r>
            <a:r>
              <a:rPr lang="ja-JP" altLang="en-US" sz="1200" b="1" dirty="0" smtClean="0">
                <a:ea typeface="HGｺﾞｼｯｸE" pitchFamily="49" charset="-128"/>
              </a:rPr>
              <a:t>送信内容　　　</a:t>
            </a:r>
            <a:endParaRPr lang="en-US" altLang="ja-JP" sz="1200" b="1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ja-JP" altLang="en-US" dirty="0" smtClean="0">
                <a:ea typeface="HGｺﾞｼｯｸE" pitchFamily="49" charset="-128"/>
              </a:rPr>
              <a:t>平成</a:t>
            </a:r>
            <a:r>
              <a:rPr lang="ja-JP" altLang="en-US" dirty="0">
                <a:ea typeface="HGｺﾞｼｯｸE" pitchFamily="49" charset="-128"/>
              </a:rPr>
              <a:t>３０</a:t>
            </a:r>
            <a:r>
              <a:rPr lang="ja-JP" altLang="en-US" dirty="0" smtClean="0">
                <a:ea typeface="HGｺﾞｼｯｸE" pitchFamily="49" charset="-128"/>
              </a:rPr>
              <a:t>年度　山形県柔道連盟主催　</a:t>
            </a:r>
            <a:endParaRPr lang="en-US" altLang="ja-JP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ja-JP" altLang="en-US" dirty="0" smtClean="0">
                <a:ea typeface="HGｺﾞｼｯｸE" pitchFamily="49" charset="-128"/>
              </a:rPr>
              <a:t>東北中学生柔道錬成大会　不参加について</a:t>
            </a:r>
            <a:endParaRPr lang="ja-JP" altLang="en-US" dirty="0">
              <a:ea typeface="HGｺﾞｼｯｸE" pitchFamily="49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7825" y="457200"/>
            <a:ext cx="6805613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24395" y="4933076"/>
          <a:ext cx="6068294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0001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6650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66501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225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生徒氏名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性別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不参加理由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X 送信用紙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0</TotalTime>
  <Words>39</Words>
  <Application>Microsoft Office PowerPoint</Application>
  <PresentationFormat>ユーザー設定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HGｺﾞｼｯｸE</vt:lpstr>
      <vt:lpstr>HG明朝E</vt:lpstr>
      <vt:lpstr>ＭＳ Ｐゴシック</vt:lpstr>
      <vt:lpstr>Arial</vt:lpstr>
      <vt:lpstr>Bookman Old Style</vt:lpstr>
      <vt:lpstr>Calibri</vt:lpstr>
      <vt:lpstr>Gill Sans MT</vt:lpstr>
      <vt:lpstr>Wingdings</vt:lpstr>
      <vt:lpstr>Wingdings 3</vt:lpstr>
      <vt:lpstr>FAX 送信用紙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2010-04-09T00:00:32Z</dcterms:created>
  <dcterms:modified xsi:type="dcterms:W3CDTF">2018-11-07T01:21:16Z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TC102862271041</vt:lpwstr>
  </property>
</Properties>
</file>