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794500" cy="99314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192" y="604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2016/5/25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1213" y="744538"/>
            <a:ext cx="26320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&lt;#&gt;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/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/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川西町立川西中学校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船山　広昭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平成２８年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１２月　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０２３８ー４２－３１５６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０２３８ー４２－３１５５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5830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smtClean="0">
                <a:ea typeface="HGｺﾞｼｯｸE" pitchFamily="49" charset="-128"/>
              </a:rPr>
              <a:t>平成</a:t>
            </a:r>
            <a:r>
              <a:rPr lang="ja-JP" altLang="en-US" smtClean="0">
                <a:ea typeface="HGｺﾞｼｯｸE" pitchFamily="49" charset="-128"/>
              </a:rPr>
              <a:t>２８</a:t>
            </a:r>
            <a:r>
              <a:rPr lang="ja-JP" altLang="en-US" smtClean="0">
                <a:ea typeface="HGｺﾞｼｯｸE" pitchFamily="49" charset="-128"/>
              </a:rPr>
              <a:t>年度</a:t>
            </a:r>
            <a:r>
              <a:rPr lang="ja-JP" altLang="en-US" dirty="0" smtClean="0">
                <a:ea typeface="HGｺﾞｼｯｸE" pitchFamily="49" charset="-128"/>
              </a:rPr>
              <a:t>　山形県柔道連盟主催　</a:t>
            </a:r>
            <a:endParaRPr lang="en-US" altLang="ja-JP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東北中学生柔道錬成大会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4933076"/>
          <a:ext cx="6068294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/>
                <a:gridCol w="2000112"/>
                <a:gridCol w="665019"/>
                <a:gridCol w="665019"/>
                <a:gridCol w="242256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６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39</Words>
  <Application>Microsoft Office PowerPoint</Application>
  <PresentationFormat>ユーザー設定</PresentationFormat>
  <Paragraphs>36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FAX 送信用紙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2016-05-25T03:53:29Z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